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E217B5-773C-463B-B4BA-899FBC6F5494}" v="2" dt="2024-11-05T15:28:11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h Yen Claire Yeak" userId="fcfb1a90-4c16-4509-b6ec-a58ad92cdf41" providerId="ADAL" clId="{B8E217B5-773C-463B-B4BA-899FBC6F5494}"/>
    <pc:docChg chg="addSld modSld sldOrd">
      <pc:chgData name="Kah Yen Claire Yeak" userId="fcfb1a90-4c16-4509-b6ec-a58ad92cdf41" providerId="ADAL" clId="{B8E217B5-773C-463B-B4BA-899FBC6F5494}" dt="2024-11-05T15:28:12.580" v="27" actId="962"/>
      <pc:docMkLst>
        <pc:docMk/>
      </pc:docMkLst>
      <pc:sldChg chg="addSp new mod">
        <pc:chgData name="Kah Yen Claire Yeak" userId="fcfb1a90-4c16-4509-b6ec-a58ad92cdf41" providerId="ADAL" clId="{B8E217B5-773C-463B-B4BA-899FBC6F5494}" dt="2024-11-05T15:15:03.256" v="1" actId="22"/>
        <pc:sldMkLst>
          <pc:docMk/>
          <pc:sldMk cId="2548666368" sldId="258"/>
        </pc:sldMkLst>
        <pc:picChg chg="add">
          <ac:chgData name="Kah Yen Claire Yeak" userId="fcfb1a90-4c16-4509-b6ec-a58ad92cdf41" providerId="ADAL" clId="{B8E217B5-773C-463B-B4BA-899FBC6F5494}" dt="2024-11-05T15:15:03.256" v="1" actId="22"/>
          <ac:picMkLst>
            <pc:docMk/>
            <pc:sldMk cId="2548666368" sldId="258"/>
            <ac:picMk id="3" creationId="{EDA82332-6AE5-8FFF-CA02-315850D90C72}"/>
          </ac:picMkLst>
        </pc:picChg>
      </pc:sldChg>
      <pc:sldChg chg="addSp new mod">
        <pc:chgData name="Kah Yen Claire Yeak" userId="fcfb1a90-4c16-4509-b6ec-a58ad92cdf41" providerId="ADAL" clId="{B8E217B5-773C-463B-B4BA-899FBC6F5494}" dt="2024-11-05T15:16:36.117" v="3" actId="22"/>
        <pc:sldMkLst>
          <pc:docMk/>
          <pc:sldMk cId="1631065870" sldId="259"/>
        </pc:sldMkLst>
        <pc:picChg chg="add">
          <ac:chgData name="Kah Yen Claire Yeak" userId="fcfb1a90-4c16-4509-b6ec-a58ad92cdf41" providerId="ADAL" clId="{B8E217B5-773C-463B-B4BA-899FBC6F5494}" dt="2024-11-05T15:16:36.117" v="3" actId="22"/>
          <ac:picMkLst>
            <pc:docMk/>
            <pc:sldMk cId="1631065870" sldId="259"/>
            <ac:picMk id="3" creationId="{05F7C6C3-8EA5-B7EC-2CDE-87676DFF6EE0}"/>
          </ac:picMkLst>
        </pc:picChg>
      </pc:sldChg>
      <pc:sldChg chg="addSp new mod">
        <pc:chgData name="Kah Yen Claire Yeak" userId="fcfb1a90-4c16-4509-b6ec-a58ad92cdf41" providerId="ADAL" clId="{B8E217B5-773C-463B-B4BA-899FBC6F5494}" dt="2024-11-05T15:18:09.737" v="5" actId="22"/>
        <pc:sldMkLst>
          <pc:docMk/>
          <pc:sldMk cId="24307950" sldId="260"/>
        </pc:sldMkLst>
        <pc:picChg chg="add">
          <ac:chgData name="Kah Yen Claire Yeak" userId="fcfb1a90-4c16-4509-b6ec-a58ad92cdf41" providerId="ADAL" clId="{B8E217B5-773C-463B-B4BA-899FBC6F5494}" dt="2024-11-05T15:18:09.737" v="5" actId="22"/>
          <ac:picMkLst>
            <pc:docMk/>
            <pc:sldMk cId="24307950" sldId="260"/>
            <ac:picMk id="3" creationId="{FDB91983-7F56-2999-841E-39FC66F30B2C}"/>
          </ac:picMkLst>
        </pc:picChg>
      </pc:sldChg>
      <pc:sldChg chg="addSp modSp new mod">
        <pc:chgData name="Kah Yen Claire Yeak" userId="fcfb1a90-4c16-4509-b6ec-a58ad92cdf41" providerId="ADAL" clId="{B8E217B5-773C-463B-B4BA-899FBC6F5494}" dt="2024-11-05T15:20:49.406" v="11" actId="1076"/>
        <pc:sldMkLst>
          <pc:docMk/>
          <pc:sldMk cId="3225527724" sldId="261"/>
        </pc:sldMkLst>
        <pc:picChg chg="add mod modCrop">
          <ac:chgData name="Kah Yen Claire Yeak" userId="fcfb1a90-4c16-4509-b6ec-a58ad92cdf41" providerId="ADAL" clId="{B8E217B5-773C-463B-B4BA-899FBC6F5494}" dt="2024-11-05T15:20:49.406" v="11" actId="1076"/>
          <ac:picMkLst>
            <pc:docMk/>
            <pc:sldMk cId="3225527724" sldId="261"/>
            <ac:picMk id="3" creationId="{86710D3D-D3D8-899D-C5DD-57843100D682}"/>
          </ac:picMkLst>
        </pc:picChg>
      </pc:sldChg>
      <pc:sldChg chg="addSp modSp new mod">
        <pc:chgData name="Kah Yen Claire Yeak" userId="fcfb1a90-4c16-4509-b6ec-a58ad92cdf41" providerId="ADAL" clId="{B8E217B5-773C-463B-B4BA-899FBC6F5494}" dt="2024-11-05T15:22:00.322" v="13" actId="1076"/>
        <pc:sldMkLst>
          <pc:docMk/>
          <pc:sldMk cId="2642100221" sldId="262"/>
        </pc:sldMkLst>
        <pc:picChg chg="add mod">
          <ac:chgData name="Kah Yen Claire Yeak" userId="fcfb1a90-4c16-4509-b6ec-a58ad92cdf41" providerId="ADAL" clId="{B8E217B5-773C-463B-B4BA-899FBC6F5494}" dt="2024-11-05T15:22:00.322" v="13" actId="1076"/>
          <ac:picMkLst>
            <pc:docMk/>
            <pc:sldMk cId="2642100221" sldId="262"/>
            <ac:picMk id="3" creationId="{37DA150C-47B6-48A0-FCE6-3DA8E6C35290}"/>
          </ac:picMkLst>
        </pc:picChg>
      </pc:sldChg>
      <pc:sldChg chg="addSp new mod">
        <pc:chgData name="Kah Yen Claire Yeak" userId="fcfb1a90-4c16-4509-b6ec-a58ad92cdf41" providerId="ADAL" clId="{B8E217B5-773C-463B-B4BA-899FBC6F5494}" dt="2024-11-05T15:24:08.871" v="15" actId="22"/>
        <pc:sldMkLst>
          <pc:docMk/>
          <pc:sldMk cId="807065415" sldId="263"/>
        </pc:sldMkLst>
        <pc:picChg chg="add">
          <ac:chgData name="Kah Yen Claire Yeak" userId="fcfb1a90-4c16-4509-b6ec-a58ad92cdf41" providerId="ADAL" clId="{B8E217B5-773C-463B-B4BA-899FBC6F5494}" dt="2024-11-05T15:24:08.871" v="15" actId="22"/>
          <ac:picMkLst>
            <pc:docMk/>
            <pc:sldMk cId="807065415" sldId="263"/>
            <ac:picMk id="3" creationId="{C70C390B-4B33-DEE1-66F5-C6C182C44F79}"/>
          </ac:picMkLst>
        </pc:picChg>
      </pc:sldChg>
      <pc:sldChg chg="addSp modSp new mod">
        <pc:chgData name="Kah Yen Claire Yeak" userId="fcfb1a90-4c16-4509-b6ec-a58ad92cdf41" providerId="ADAL" clId="{B8E217B5-773C-463B-B4BA-899FBC6F5494}" dt="2024-11-05T15:25:50.269" v="21" actId="1076"/>
        <pc:sldMkLst>
          <pc:docMk/>
          <pc:sldMk cId="1572897994" sldId="264"/>
        </pc:sldMkLst>
        <pc:picChg chg="add mod">
          <ac:chgData name="Kah Yen Claire Yeak" userId="fcfb1a90-4c16-4509-b6ec-a58ad92cdf41" providerId="ADAL" clId="{B8E217B5-773C-463B-B4BA-899FBC6F5494}" dt="2024-11-05T15:25:50.269" v="21" actId="1076"/>
          <ac:picMkLst>
            <pc:docMk/>
            <pc:sldMk cId="1572897994" sldId="264"/>
            <ac:picMk id="2" creationId="{47C78CF8-E35A-BF5C-7000-2B9A5D736D1F}"/>
          </ac:picMkLst>
        </pc:picChg>
      </pc:sldChg>
      <pc:sldChg chg="addSp modSp new mod ord">
        <pc:chgData name="Kah Yen Claire Yeak" userId="fcfb1a90-4c16-4509-b6ec-a58ad92cdf41" providerId="ADAL" clId="{B8E217B5-773C-463B-B4BA-899FBC6F5494}" dt="2024-11-05T15:28:12.580" v="27" actId="962"/>
        <pc:sldMkLst>
          <pc:docMk/>
          <pc:sldMk cId="1814865682" sldId="265"/>
        </pc:sldMkLst>
        <pc:picChg chg="add mod">
          <ac:chgData name="Kah Yen Claire Yeak" userId="fcfb1a90-4c16-4509-b6ec-a58ad92cdf41" providerId="ADAL" clId="{B8E217B5-773C-463B-B4BA-899FBC6F5494}" dt="2024-11-05T15:28:12.580" v="27" actId="962"/>
          <ac:picMkLst>
            <pc:docMk/>
            <pc:sldMk cId="1814865682" sldId="265"/>
            <ac:picMk id="3" creationId="{7C69B32E-D242-B9D6-347E-1748A555D5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0616-8320-1B52-16F4-16D53926F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CE465-8E98-D504-39BF-7708C797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2AA8-FA07-0809-902E-0757EC15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AC551-2C59-90C3-A57D-157CB15A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D3403-8E5B-745C-4491-FEC52E3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4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1464-B96D-1213-B73E-C8DA2A7B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F728C-1D10-24F8-64B6-02116788E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21C43-6292-1BF1-664A-0BE4BD1D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9E82F-75E5-B67F-42F5-EC1A20B0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4DCEE-153C-11E0-181B-6D246433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FB9EB-EB95-A538-4C58-D3A26A9AC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5C662-0160-8BF3-C572-9A69647E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79254-D2CB-995F-E3AB-50611758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6ECC-C8FA-40CA-EE52-67B53D1D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C863-0A7B-74EC-41CB-E18BF060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6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5CE5-FF29-3A29-F73D-B7FEE14E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8BF-FDA6-34A4-FED9-022E666C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FCFE2-01B3-1778-91EB-7CEFBB92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DB6B-30A5-E4BD-3356-6B6B1666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F0E8-DB75-3329-3AB5-904FAF0C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DF3B-847A-DEBE-5B7C-19A4CE9D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1D95A-4E2E-7AB3-CDBA-3B2CA550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30DCF-ED04-E2DD-9264-4690EC16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23A0-93D4-0E5F-F2BE-A3D5A096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5174-6533-DCA1-8F65-6C40B8A9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D0FD-3E2C-7625-37DE-47D41244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2B5E-0849-ED57-FEAF-B980EF405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51816-E6F2-86E3-5C36-F92C5EE62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9C6EB-BD07-0180-2CFE-8377A923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E9C6-775C-061A-1AFA-595A50C6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8763F-65F3-FB61-513B-C1B88A32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8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0661-BE38-BACD-A3DD-B23FA6B9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4E99-1C6E-1215-3390-0B64D056E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15AC6-0231-A60B-2991-73D532E3C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01004-6898-DC05-CC6D-023A970E1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F913E-C333-7F94-E790-54169D3A4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F526D-0CDF-327E-E507-52102B2D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F17CB-9853-7B3A-E4A0-B6566C14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5D2C3-8B49-E8FE-46AA-4BDE1AE4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FEEE-9E31-A78C-5133-A934F07E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7A997-3CF2-B6AD-257E-63CB5BCA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6476E-B3A3-5549-4EC6-E611829A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CAF06-54C9-C435-CC23-3CFD97A7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8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932EE-B64A-8BEF-92ED-50EF1C4F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BFA2D-AF15-2BAF-E5B9-9304CB06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CF3-5734-61DD-486A-233DB24E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3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4A63-106F-B0D4-9BBC-7C279509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ED03E-1ADE-DAF9-FB8C-9919C85FE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52A4A-BDFC-96AD-A469-4FA7620E5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B7E0-D1CD-8B11-AB03-84DA08E4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5C59F-F275-6484-BAF5-473B813F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E83FE-AF1C-26F2-F364-CE5010F5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3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CB77-88CF-586C-78B3-151B132B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353EE-73C3-36C7-58CB-B4554D598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C18-6A3B-D227-F758-797FB71EE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CB561-6EFF-96EA-4A9E-3835F9EE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4A433-0FF9-9D8D-5CF0-ECB86F96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77BD-7E8A-9951-C584-E7020814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1AD54-6661-AAA3-3F04-1E65415A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AD09A-C83F-2EA2-5B26-1EBDC8E12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A6DDF-1A70-78D3-D7D6-946C139FC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13388A-648F-478C-8EC9-9B960AD4EFC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8B9FA-FBEF-5039-4679-086E70BE2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704A-F5C5-BCDA-290D-E3446E537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52A2E7-6A3A-41EE-961F-4CBA8444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ell&#10;&#10;Description automatically generated">
            <a:extLst>
              <a:ext uri="{FF2B5EF4-FFF2-40B4-BE49-F238E27FC236}">
                <a16:creationId xmlns:a16="http://schemas.microsoft.com/office/drawing/2014/main" id="{7C69B32E-D242-B9D6-347E-1748A555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47C78CF8-E35A-BF5C-7000-2B9A5D7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1" y="108556"/>
            <a:ext cx="8690004" cy="64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9FF0F-4FCF-315B-BBD0-2DC6226A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83200" cy="69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2DFE4-E09A-0948-63D3-464152F5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31" y="0"/>
            <a:ext cx="10480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1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82332-6AE5-8FFF-CA02-315850D9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48" y="0"/>
            <a:ext cx="8534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6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7C6C3-8EA5-B7EC-2CDE-87676DFF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6" y="0"/>
            <a:ext cx="9355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91983-7F56-2999-841E-39FC66F3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18" y="0"/>
            <a:ext cx="9686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10D3D-D3D8-899D-C5DD-57843100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3" t="1612"/>
          <a:stretch/>
        </p:blipFill>
        <p:spPr>
          <a:xfrm>
            <a:off x="106218" y="406399"/>
            <a:ext cx="11979564" cy="63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A150C-47B6-48A0-FCE6-3DA8E6C3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4"/>
            <a:ext cx="12192000" cy="55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C390B-4B33-DEE1-66F5-C6C182C4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957"/>
            <a:ext cx="12192000" cy="49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16294b-7040-47e1-b2e5-64d6dc7364ff}" enabled="1" method="Standard" siteId="{c84d9378-ad95-4040-9258-2ed1ae880de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 Yen Claire Yeak</dc:creator>
  <cp:lastModifiedBy>Kah Yen Claire Yeak</cp:lastModifiedBy>
  <cp:revision>1</cp:revision>
  <dcterms:created xsi:type="dcterms:W3CDTF">2024-11-05T15:06:07Z</dcterms:created>
  <dcterms:modified xsi:type="dcterms:W3CDTF">2024-11-05T15:28:13Z</dcterms:modified>
</cp:coreProperties>
</file>